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rben"/>
      <p:regular r:id="rId15"/>
    </p:embeddedFont>
    <p:embeddedFont>
      <p:font typeface="Corben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07770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GPT-2 Text Generator: Unleashing AI Creativity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83668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the power of GPT-2 for advanced text generation. This presentation delves into implementing and utilizing a pre-trained GPT-2 model for creative and practical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931" y="911781"/>
            <a:ext cx="7333536" cy="697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Setting Up the Environment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100376" y="1943814"/>
            <a:ext cx="30480" cy="5374005"/>
          </a:xfrm>
          <a:prstGeom prst="roundRect">
            <a:avLst>
              <a:gd name="adj" fmla="val 307491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1336179" y="2430542"/>
            <a:ext cx="780931" cy="30480"/>
          </a:xfrm>
          <a:prstGeom prst="roundRect">
            <a:avLst>
              <a:gd name="adj" fmla="val 307491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864572" y="2194798"/>
            <a:ext cx="502087" cy="50208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6145" y="2278499"/>
            <a:ext cx="9894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42912" y="2166938"/>
            <a:ext cx="278927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Install Dependencies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42912" y="2649379"/>
            <a:ext cx="602015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Begin by installing the Transformers library using pip. This provides access to GPT-2 models.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36179" y="4296251"/>
            <a:ext cx="780931" cy="30480"/>
          </a:xfrm>
          <a:prstGeom prst="roundRect">
            <a:avLst>
              <a:gd name="adj" fmla="val 307491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864572" y="4060508"/>
            <a:ext cx="502087" cy="50208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83" y="4144208"/>
            <a:ext cx="174546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42912" y="4032647"/>
            <a:ext cx="278927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Import Libraries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42912" y="4515088"/>
            <a:ext cx="602015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 necessary modules from Transformers. This includes the model and tokenizer classes.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36179" y="6161961"/>
            <a:ext cx="780931" cy="30480"/>
          </a:xfrm>
          <a:prstGeom prst="roundRect">
            <a:avLst>
              <a:gd name="adj" fmla="val 307491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64572" y="5926217"/>
            <a:ext cx="502087" cy="502087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1616" y="6009918"/>
            <a:ext cx="18788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42912" y="5898356"/>
            <a:ext cx="3073598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Load Pre-trained Model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42912" y="6380798"/>
            <a:ext cx="602015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Initialize the GPT-2 model and tokenizer using the from_pretrained method.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639" y="602813"/>
            <a:ext cx="7609523" cy="1369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Understanding the GPT-2 Architecture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3639" y="2301597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0453" y="2528411"/>
            <a:ext cx="274034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Transformer-based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0453" y="3002399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GPT-2 utilizes the Transformer architecture, enabling efficient processing of sequential data.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3639" y="4149685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0453" y="4376499"/>
            <a:ext cx="2801898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Attention Mechanism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480453" y="4850487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 employs self-attention to capture context and relationships within the input text.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3639" y="5997773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0453" y="6224588"/>
            <a:ext cx="313122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Large-scale Pre-training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0453" y="6698575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GPT-2 is pre-trained on diverse internet text, giving it broad language understanding.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Tokenization Process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Input Text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8970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raw text prompt is provided as input to the tokenizer.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70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Tokenization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8970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tokenizer splits the text into individual tokens, including words and subwords.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Encoding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970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Tokens are converted to numerical IDs for model processing.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733401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Text Generation Function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Input Processing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function takes a prompt and encodes it using the tokenizer.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Generation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uses the generate method with specified parameters for text generation.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Output Decoding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generated token IDs are decoded back into human-readable text.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4740"/>
            <a:ext cx="671357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Generation Parameters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1916549"/>
            <a:ext cx="7415927" cy="5538311"/>
          </a:xfrm>
          <a:prstGeom prst="roundRect">
            <a:avLst>
              <a:gd name="adj" fmla="val 187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1931789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08752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Parameter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087523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Value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208752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Purpose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2638306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279404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max_length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2794040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300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2794040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Limits output length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3739872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3895606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temperature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3895606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0.5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3895606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Controls randomness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4841438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499717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top_k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4997172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50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257" y="4997172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Limits vocabulary choices</a:t>
            </a:r>
            <a:endParaRPr lang="en-US" sz="1900" dirty="0"/>
          </a:p>
        </p:txBody>
      </p:sp>
      <p:sp>
        <p:nvSpPr>
          <p:cNvPr id="21" name="Shape 18"/>
          <p:cNvSpPr/>
          <p:nvPr/>
        </p:nvSpPr>
        <p:spPr>
          <a:xfrm>
            <a:off x="879277" y="6338054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126927" y="6493788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repetition_penalty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3591997" y="649378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1.2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6053257" y="6493788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Reduces repetition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873" y="700326"/>
            <a:ext cx="5268278" cy="658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Interaction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73" y="1674852"/>
            <a:ext cx="526733" cy="526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873" y="2412206"/>
            <a:ext cx="263413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Input Prompt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3873" y="2867739"/>
            <a:ext cx="76690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enter their desired text prompt through the console input.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73" y="3837027"/>
            <a:ext cx="526733" cy="526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3873" y="4574381"/>
            <a:ext cx="263413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Processing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23873" y="5029914"/>
            <a:ext cx="76690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prompt is passed to the text generation function for AI processing.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73" y="5999202"/>
            <a:ext cx="526733" cy="526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3873" y="6736556"/>
            <a:ext cx="263413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Output Display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3873" y="7192089"/>
            <a:ext cx="76690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generated text is printed to the console for the user to read.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613" y="557570"/>
            <a:ext cx="7724775" cy="1267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Applications and Future Developments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9613" y="2356723"/>
            <a:ext cx="456128" cy="456128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2731" y="2432685"/>
            <a:ext cx="8989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68385" y="235672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Creative Writing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68385" y="2795111"/>
            <a:ext cx="7066002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GPT-2 can assist in generating story ideas, poetry, and dialogue.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9613" y="3550087"/>
            <a:ext cx="456128" cy="456128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58322" y="3626048"/>
            <a:ext cx="15859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368385" y="3550087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Content Generation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368385" y="3988475"/>
            <a:ext cx="7066002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 can help create blog posts, product descriptions, and marketing copy.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9613" y="5067776"/>
            <a:ext cx="456128" cy="456128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2249" y="5143738"/>
            <a:ext cx="170855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368385" y="5067776"/>
            <a:ext cx="260044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Language Translation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68385" y="5506164"/>
            <a:ext cx="7066002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developments may enhance GPT-2's capabilities in cross-lingual text generation.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9613" y="6585466"/>
            <a:ext cx="456128" cy="456128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0346" y="6661428"/>
            <a:ext cx="15466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368385" y="6585466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Customization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368385" y="7023854"/>
            <a:ext cx="7066002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Fine-tuning the model on specific datasets can tailor it for specialized applications.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2024-10-29T04:28:08Z</dcterms:created>
  <dcterms:modified xsi:type="dcterms:W3CDTF">2024-10-29T04:28:08Z</dcterms:modified>
</cp:coreProperties>
</file>